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1BAC6-1578-4B79-86FA-0003533E6603}" type="datetimeFigureOut">
              <a:rPr lang="de-DE" smtClean="0"/>
              <a:t>09.09.2010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8B11D-CCF6-4A08-9616-B07B0C8562B3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1BAC6-1578-4B79-86FA-0003533E6603}" type="datetimeFigureOut">
              <a:rPr lang="de-DE" smtClean="0"/>
              <a:t>09.09.2010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8B11D-CCF6-4A08-9616-B07B0C8562B3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1BAC6-1578-4B79-86FA-0003533E6603}" type="datetimeFigureOut">
              <a:rPr lang="de-DE" smtClean="0"/>
              <a:t>09.09.2010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8B11D-CCF6-4A08-9616-B07B0C8562B3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1BAC6-1578-4B79-86FA-0003533E6603}" type="datetimeFigureOut">
              <a:rPr lang="de-DE" smtClean="0"/>
              <a:t>09.09.2010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8B11D-CCF6-4A08-9616-B07B0C8562B3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1BAC6-1578-4B79-86FA-0003533E6603}" type="datetimeFigureOut">
              <a:rPr lang="de-DE" smtClean="0"/>
              <a:t>09.09.2010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8B11D-CCF6-4A08-9616-B07B0C8562B3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1BAC6-1578-4B79-86FA-0003533E6603}" type="datetimeFigureOut">
              <a:rPr lang="de-DE" smtClean="0"/>
              <a:t>09.09.2010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8B11D-CCF6-4A08-9616-B07B0C8562B3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1BAC6-1578-4B79-86FA-0003533E6603}" type="datetimeFigureOut">
              <a:rPr lang="de-DE" smtClean="0"/>
              <a:t>09.09.2010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8B11D-CCF6-4A08-9616-B07B0C8562B3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1BAC6-1578-4B79-86FA-0003533E6603}" type="datetimeFigureOut">
              <a:rPr lang="de-DE" smtClean="0"/>
              <a:t>09.09.2010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8B11D-CCF6-4A08-9616-B07B0C8562B3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1BAC6-1578-4B79-86FA-0003533E6603}" type="datetimeFigureOut">
              <a:rPr lang="de-DE" smtClean="0"/>
              <a:t>09.09.2010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8B11D-CCF6-4A08-9616-B07B0C8562B3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1BAC6-1578-4B79-86FA-0003533E6603}" type="datetimeFigureOut">
              <a:rPr lang="de-DE" smtClean="0"/>
              <a:t>09.09.2010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8B11D-CCF6-4A08-9616-B07B0C8562B3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1BAC6-1578-4B79-86FA-0003533E6603}" type="datetimeFigureOut">
              <a:rPr lang="de-DE" smtClean="0"/>
              <a:t>09.09.2010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8B11D-CCF6-4A08-9616-B07B0C8562B3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1BAC6-1578-4B79-86FA-0003533E6603}" type="datetimeFigureOut">
              <a:rPr lang="de-DE" smtClean="0"/>
              <a:t>09.09.2010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8B11D-CCF6-4A08-9616-B07B0C8562B3}" type="slidenum">
              <a:rPr lang="de-CH" smtClean="0"/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WordArt-Formate</a:t>
            </a:r>
            <a:endParaRPr lang="de-CH" dirty="0"/>
          </a:p>
        </p:txBody>
      </p:sp>
      <p:sp>
        <p:nvSpPr>
          <p:cNvPr id="5" name="Textfeld 4"/>
          <p:cNvSpPr txBox="1"/>
          <p:nvPr/>
        </p:nvSpPr>
        <p:spPr>
          <a:xfrm>
            <a:off x="785786" y="2071678"/>
            <a:ext cx="409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3200" b="1" dirty="0" smtClean="0"/>
              <a:t>K</a:t>
            </a:r>
            <a:endParaRPr lang="de-CH" sz="3200" b="1" dirty="0"/>
          </a:p>
        </p:txBody>
      </p:sp>
      <p:sp>
        <p:nvSpPr>
          <p:cNvPr id="6" name="Textfeld 5"/>
          <p:cNvSpPr txBox="1"/>
          <p:nvPr/>
        </p:nvSpPr>
        <p:spPr>
          <a:xfrm>
            <a:off x="1571604" y="207167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3200" b="1" dirty="0" smtClean="0"/>
              <a:t>=</a:t>
            </a:r>
            <a:endParaRPr lang="de-CH" sz="3200" b="1" dirty="0"/>
          </a:p>
        </p:txBody>
      </p:sp>
      <p:sp>
        <p:nvSpPr>
          <p:cNvPr id="7" name="Textfeld 6"/>
          <p:cNvSpPr txBox="1"/>
          <p:nvPr/>
        </p:nvSpPr>
        <p:spPr>
          <a:xfrm>
            <a:off x="2285984" y="2071678"/>
            <a:ext cx="9336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3200" b="1" dirty="0" smtClean="0"/>
              <a:t>Kurz</a:t>
            </a:r>
            <a:endParaRPr lang="de-CH" sz="32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785786" y="2928934"/>
            <a:ext cx="3850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3200" b="1" dirty="0" smtClean="0"/>
              <a:t>E</a:t>
            </a:r>
            <a:endParaRPr lang="de-CH" sz="3200" b="1" dirty="0"/>
          </a:p>
        </p:txBody>
      </p:sp>
      <p:sp>
        <p:nvSpPr>
          <p:cNvPr id="9" name="Textfeld 8"/>
          <p:cNvSpPr txBox="1"/>
          <p:nvPr/>
        </p:nvSpPr>
        <p:spPr>
          <a:xfrm>
            <a:off x="1571604" y="292893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3200" b="1" dirty="0" smtClean="0"/>
              <a:t>=</a:t>
            </a:r>
            <a:endParaRPr lang="de-CH" sz="3200" b="1" dirty="0"/>
          </a:p>
        </p:txBody>
      </p:sp>
      <p:sp>
        <p:nvSpPr>
          <p:cNvPr id="10" name="Textfeld 9"/>
          <p:cNvSpPr txBox="1"/>
          <p:nvPr/>
        </p:nvSpPr>
        <p:spPr>
          <a:xfrm>
            <a:off x="2285984" y="2928934"/>
            <a:ext cx="14198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3200" b="1" dirty="0" smtClean="0"/>
              <a:t>Einfach</a:t>
            </a:r>
            <a:endParaRPr lang="de-CH" sz="3200" b="1" dirty="0"/>
          </a:p>
        </p:txBody>
      </p:sp>
      <p:sp>
        <p:nvSpPr>
          <p:cNvPr id="11" name="Textfeld 10"/>
          <p:cNvSpPr txBox="1"/>
          <p:nvPr/>
        </p:nvSpPr>
        <p:spPr>
          <a:xfrm>
            <a:off x="785786" y="3714752"/>
            <a:ext cx="409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3200" b="1" dirty="0" smtClean="0"/>
              <a:t>P</a:t>
            </a:r>
            <a:endParaRPr lang="de-CH" sz="3200" b="1" dirty="0"/>
          </a:p>
        </p:txBody>
      </p:sp>
      <p:sp>
        <p:nvSpPr>
          <p:cNvPr id="12" name="Textfeld 11"/>
          <p:cNvSpPr txBox="1"/>
          <p:nvPr/>
        </p:nvSpPr>
        <p:spPr>
          <a:xfrm>
            <a:off x="1571604" y="371475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3200" b="1" dirty="0" smtClean="0"/>
              <a:t>=</a:t>
            </a:r>
            <a:endParaRPr lang="de-CH" sz="3200" b="1" dirty="0"/>
          </a:p>
        </p:txBody>
      </p:sp>
      <p:sp>
        <p:nvSpPr>
          <p:cNvPr id="13" name="Textfeld 12"/>
          <p:cNvSpPr txBox="1"/>
          <p:nvPr/>
        </p:nvSpPr>
        <p:spPr>
          <a:xfrm>
            <a:off x="2285984" y="3714752"/>
            <a:ext cx="13762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3200" b="1" dirty="0" smtClean="0"/>
              <a:t>Präzise</a:t>
            </a:r>
            <a:endParaRPr lang="de-CH" sz="3200" b="1" dirty="0"/>
          </a:p>
        </p:txBody>
      </p:sp>
      <p:sp>
        <p:nvSpPr>
          <p:cNvPr id="14" name="Textfeld 13"/>
          <p:cNvSpPr txBox="1"/>
          <p:nvPr/>
        </p:nvSpPr>
        <p:spPr>
          <a:xfrm>
            <a:off x="785786" y="4572008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3200" b="1" dirty="0" smtClean="0"/>
              <a:t>A</a:t>
            </a:r>
            <a:endParaRPr lang="de-CH" sz="3200" b="1" dirty="0"/>
          </a:p>
        </p:txBody>
      </p:sp>
      <p:sp>
        <p:nvSpPr>
          <p:cNvPr id="15" name="Textfeld 14"/>
          <p:cNvSpPr txBox="1"/>
          <p:nvPr/>
        </p:nvSpPr>
        <p:spPr>
          <a:xfrm>
            <a:off x="1571604" y="457200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3200" b="1" dirty="0" smtClean="0"/>
              <a:t>=</a:t>
            </a:r>
            <a:endParaRPr lang="de-CH" sz="3200" b="1" dirty="0"/>
          </a:p>
        </p:txBody>
      </p:sp>
      <p:sp>
        <p:nvSpPr>
          <p:cNvPr id="16" name="Textfeld 15"/>
          <p:cNvSpPr txBox="1"/>
          <p:nvPr/>
        </p:nvSpPr>
        <p:spPr>
          <a:xfrm>
            <a:off x="2285984" y="4572008"/>
            <a:ext cx="22220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3200" b="1" dirty="0" smtClean="0"/>
              <a:t>Anschaulich</a:t>
            </a:r>
            <a:endParaRPr lang="de-CH" sz="3200" b="1" dirty="0"/>
          </a:p>
        </p:txBody>
      </p:sp>
      <p:sp>
        <p:nvSpPr>
          <p:cNvPr id="17" name="Textfeld 16"/>
          <p:cNvSpPr txBox="1"/>
          <p:nvPr/>
        </p:nvSpPr>
        <p:spPr>
          <a:xfrm>
            <a:off x="785786" y="1357298"/>
            <a:ext cx="32442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3200" b="1" dirty="0" smtClean="0"/>
              <a:t>Das KEPA - Prinzip</a:t>
            </a:r>
            <a:endParaRPr lang="de-CH" sz="3200" b="1" dirty="0"/>
          </a:p>
        </p:txBody>
      </p:sp>
      <p:sp>
        <p:nvSpPr>
          <p:cNvPr id="19" name="Gestreifter Pfeil nach rechts 18"/>
          <p:cNvSpPr/>
          <p:nvPr/>
        </p:nvSpPr>
        <p:spPr>
          <a:xfrm>
            <a:off x="5786446" y="3714752"/>
            <a:ext cx="2357454" cy="150019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 smtClean="0"/>
              <a:t>Bitte weitergehen</a:t>
            </a:r>
            <a:endParaRPr lang="de-CH" dirty="0"/>
          </a:p>
        </p:txBody>
      </p:sp>
      <p:sp>
        <p:nvSpPr>
          <p:cNvPr id="20" name="Band nach oben 19"/>
          <p:cNvSpPr/>
          <p:nvPr/>
        </p:nvSpPr>
        <p:spPr>
          <a:xfrm>
            <a:off x="785786" y="5357826"/>
            <a:ext cx="7500990" cy="1143008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 smtClean="0"/>
              <a:t>Gratuliere zur bestandenen</a:t>
            </a:r>
          </a:p>
          <a:p>
            <a:pPr algn="ctr"/>
            <a:r>
              <a:rPr lang="de-CH" dirty="0" smtClean="0"/>
              <a:t>Prüfung</a:t>
            </a:r>
            <a:endParaRPr lang="de-CH" dirty="0"/>
          </a:p>
        </p:txBody>
      </p:sp>
      <p:sp>
        <p:nvSpPr>
          <p:cNvPr id="21" name="Flussdiagramm: Mehrere Dokumente 20"/>
          <p:cNvSpPr/>
          <p:nvPr/>
        </p:nvSpPr>
        <p:spPr>
          <a:xfrm>
            <a:off x="6715140" y="1571612"/>
            <a:ext cx="1571636" cy="1928826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dirty="0" smtClean="0"/>
              <a:t>Pflichten-</a:t>
            </a:r>
          </a:p>
          <a:p>
            <a:pPr algn="ctr"/>
            <a:r>
              <a:rPr lang="de-CH" dirty="0" smtClean="0"/>
              <a:t>heft</a:t>
            </a:r>
            <a:endParaRPr lang="de-CH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Microsoft Office PowerPoint</Application>
  <PresentationFormat>Bildschirmpräsentation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WordArt-Formate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WordArt-Formate</dc:title>
  <dc:creator>Moder Urs</dc:creator>
  <cp:lastModifiedBy>Urs Moder</cp:lastModifiedBy>
  <cp:revision>2</cp:revision>
  <dcterms:created xsi:type="dcterms:W3CDTF">2007-10-14T12:59:03Z</dcterms:created>
  <dcterms:modified xsi:type="dcterms:W3CDTF">2010-09-09T19:18:05Z</dcterms:modified>
</cp:coreProperties>
</file>